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73" r:id="rId14"/>
    <p:sldId id="275" r:id="rId15"/>
    <p:sldId id="272" r:id="rId16"/>
    <p:sldId id="274" r:id="rId17"/>
    <p:sldId id="270" r:id="rId18"/>
    <p:sldId id="269" r:id="rId19"/>
    <p:sldId id="276" r:id="rId20"/>
    <p:sldId id="277" r:id="rId21"/>
    <p:sldId id="278" r:id="rId22"/>
    <p:sldId id="279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habaz123/iob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debian@192.168.7.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ultrasonic-sensor-working-pinout-datasheet" TargetMode="External"/><Relationship Id="rId2" Type="http://schemas.openxmlformats.org/officeDocument/2006/relationships/hyperlink" Target="https://components101.com/microcontrollers/beaglebone-black-pinout-datashe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abaz123/iobb" TargetMode="External"/><Relationship Id="rId4" Type="http://schemas.openxmlformats.org/officeDocument/2006/relationships/hyperlink" Target="https://www.element14.com/community/community/designcenter/single-board-computers/next-genbeaglebone/blog/2019/08/15/beaglebone-black-bbb-io-gpio-spi-and-i2c-library-for-c-2019-edi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8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9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8" name="Rectangle 9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185" y="1501092"/>
            <a:ext cx="7391400" cy="2910055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# 1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INTERFACING </a:t>
            </a:r>
            <a:b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 </a:t>
            </a:r>
            <a:b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b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BEAGLEBONE BLACK</a:t>
            </a:r>
            <a:b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185" y="4876800"/>
            <a:ext cx="6629400" cy="17430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– Prof. Mike </a:t>
            </a:r>
            <a:r>
              <a:rPr lang="en-US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Aleshams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Submitted by- Ramneet Kaur (C0752942)	</a:t>
            </a:r>
          </a:p>
        </p:txBody>
      </p:sp>
      <p:grpSp>
        <p:nvGrpSpPr>
          <p:cNvPr id="109" name="Group 9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43336"/>
            <a:ext cx="3872284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10" name="Freeform: Shape 9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9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9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0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14" name="Freeform: Shape 10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0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92" y="1782981"/>
            <a:ext cx="8560408" cy="439398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Ultrasonic sensor 1 with BBB: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ground pin of ultrasonic sensor with P9.1(GND) of BBB.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VCC pin of ultrasonic sensor with P9.7(SYS_5V).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Echo pin of ultrasonic sensor with P8.8 (GPIO_67) of  BBB.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Trigger pin of ultrasonic sensor with P8.7(GPIO_66) of BBB.</a:t>
            </a:r>
          </a:p>
          <a:p>
            <a:pPr lvl="1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Ultrasonic sensor 2 with BBB: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ground pin of ultrasonic sensor with P9.2(GND) of BBB.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VCC pin of ultrasonic sensor with P9.8(SYS_5V).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Echo pin of ultrasonic sensor with P8.10 (GPIO_68) of  BBB.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Trigger pin of ultrasonic sensor with P8.9 (GPIO_69) of BBB.</a:t>
            </a:r>
          </a:p>
          <a:p>
            <a:pPr lvl="1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41499"/>
            <a:ext cx="4076700" cy="4853375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4200" y="1841500"/>
            <a:ext cx="4521200" cy="4854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25" y="371326"/>
            <a:ext cx="851535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 of BBB With Ultrasonic Sensors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14" y="304800"/>
            <a:ext cx="8499143" cy="79216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Downloading And Installing Iobb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57" y="1223748"/>
            <a:ext cx="8610600" cy="28194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IOBB library is used to access GPIO pins of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library is specifically made for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https://github.com/shabaz123/iobb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development type folder and then the code can be downloaded and compiled:</a:t>
            </a: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iobb_dir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 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iobb_dir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lvl="1" algn="just" fontAlgn="base">
              <a:buFont typeface="Wingdings" panose="05000000000000000000" pitchFamily="2" charset="2"/>
              <a:buChar char="Ø"/>
            </a:pP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 clone https://github.com/shabaz123/iobb.git  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/>
          <a:srcRect r="1351" b="53139"/>
          <a:stretch/>
        </p:blipFill>
        <p:spPr bwMode="auto">
          <a:xfrm>
            <a:off x="152400" y="3810000"/>
            <a:ext cx="8915400" cy="303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90836"/>
            <a:ext cx="8382000" cy="220979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cloning the iobb folder on the host system (Linux), the folder in compressed into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tar.xz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transferred to beagle bone using following commands: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as: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sftp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debian@192.168.7.2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Sftp &gt; put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iobb.tar.xz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Sftp&gt; exit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 b="54688"/>
          <a:stretch/>
        </p:blipFill>
        <p:spPr bwMode="auto">
          <a:xfrm>
            <a:off x="234950" y="3783751"/>
            <a:ext cx="8674100" cy="280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154577"/>
            <a:ext cx="8229600" cy="81969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990599"/>
            <a:ext cx="8229600" cy="12954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setting up BBB, log into your Beagle Bone Black.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tar.xz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using the command: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–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xf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iobb.tar.xz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715" y="2286000"/>
            <a:ext cx="8674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896983"/>
            <a:ext cx="9220200" cy="1066799"/>
          </a:xfrm>
        </p:spPr>
        <p:txBody>
          <a:bodyPr>
            <a:noAutofit/>
          </a:bodyPr>
          <a:lstStyle/>
          <a:p>
            <a:pPr lvl="1" fontAlgn="base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install iobb library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Debian OS, the following commands are used: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 iobb  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  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 install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run this command as root user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67000"/>
            <a:ext cx="86741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603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358" y="1143000"/>
            <a:ext cx="8863282" cy="555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GPIO pins of BBB using IOBB Library in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98316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header file is included in C source code:  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 &lt;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iobb.h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it is possible to access GPIO input/output. The first step in the code is to initialize the library using this function :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iolib_init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  </a:t>
            </a: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Example: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set a GPIO pin to be used as an input or output, use these commands (the first digit is 8 or 9 to represent the port P8 or P9, and the second digit is the physical pin number of that port):</a:t>
            </a:r>
          </a:p>
          <a:p>
            <a:pPr fontAlgn="base">
              <a:buNone/>
            </a:pPr>
            <a:r>
              <a:rPr lang="nn-NO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iolib_setdir(8, 12, DigitalIn);  </a:t>
            </a:r>
          </a:p>
          <a:p>
            <a:pPr fontAlgn="base">
              <a:buNone/>
            </a:pPr>
            <a:r>
              <a:rPr lang="nn-NO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iolib_setdir(8, 12, DigitalOut); </a:t>
            </a:r>
            <a:r>
              <a:rPr lang="nn-NO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the program, the library resources are freed up using:</a:t>
            </a:r>
          </a:p>
          <a:p>
            <a:pPr fontAlgn="base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iolib_free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 </a:t>
            </a:r>
          </a:p>
          <a:p>
            <a:pPr fontAlgn="base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write to an output pin using these commands:</a:t>
            </a:r>
          </a:p>
          <a:p>
            <a:pPr lvl="1" fontAlgn="base">
              <a:buNone/>
            </a:pP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pin_high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(8, 12);  </a:t>
            </a:r>
          </a:p>
          <a:p>
            <a:pPr lvl="1" fontAlgn="base">
              <a:buNone/>
            </a:pP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pin_low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(8, 12); 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fontAlgn="base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 for writing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2819400" cy="4191000"/>
          </a:xfrm>
        </p:spPr>
        <p:txBody>
          <a:bodyPr>
            <a:norm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itchFamily="18" charset="0"/>
              </a:rPr>
              <a:t>The project is written and compiled in </a:t>
            </a:r>
            <a:r>
              <a:rPr lang="en-GB" sz="2000" dirty="0" err="1">
                <a:latin typeface="Times New Roman" panose="02020603050405020304" pitchFamily="18" charset="0"/>
                <a:cs typeface="Times New Roman" pitchFamily="18" charset="0"/>
              </a:rPr>
              <a:t>Ecpilse</a:t>
            </a:r>
            <a:r>
              <a:rPr lang="en-GB" sz="2000" dirty="0">
                <a:latin typeface="Times New Roman" panose="02020603050405020304" pitchFamily="18" charset="0"/>
                <a:cs typeface="Times New Roman" pitchFamily="18" charset="0"/>
              </a:rPr>
              <a:t> IDE.</a:t>
            </a:r>
            <a:endParaRPr lang="en-US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In this project, we controlled the GPIO pins through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iobb.h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and interfaced ultrasonic sensors with GPIO pins of Port 8, PIN 7,8,9 and 10.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524000"/>
            <a:ext cx="55562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556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libraries are included in the main code: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iobb. 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is used to access GPIO pins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time.h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is used to calculate distance of object from sensor.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standard input and output library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unistd.h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included for usleep function.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for memory allocation and process control</a:t>
            </a:r>
          </a:p>
          <a:p>
            <a:pPr marL="514350" indent="-514350"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main ( ) function: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First step is to initialize iobb library and set the direction of I/O Pins: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direction of Pin 7 of Port 8 as Output for Trigger for sensor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direction of Pin 8 of Port 8 as Input for Echo sensor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direction of Pin 9 of Port 8 as Output for Trigger for sensor 2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Setting direction of Pin 10 of Port 8 as Input for Echo for sensor 2</a:t>
            </a:r>
          </a:p>
          <a:p>
            <a:pPr marL="914400" lvl="1" indent="-51435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51435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4583" y="1498464"/>
            <a:ext cx="4343400" cy="170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114800"/>
            <a:ext cx="45720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755" y="1848864"/>
            <a:ext cx="8178799" cy="439398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Ultrasonic Sensor in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Description of the Ultrasonic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Diagram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with Ultrasonic Sensors.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Connections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Connection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with Ultrasonic Sensors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Downloading and Installing IOBB library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GPIO pins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using IOBB Library in the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 for writing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4514850" cy="5165724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make sensor to sense the arrival of the Train, a high to low signal is given to the trigger pin with a small delay.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Echo pin is initially low, this time is recorded using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clock( 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in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begin_pulse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wave is reflected by striking an object(train here), then echo pulse will become high and this time is recorded in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end_pulse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is calculated of the object by taking a difference in the above two variables.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sound wave travel forward and gets reflected from the obstacle, so the calculated time difference is divided by 2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is calculated in Centimeters = ((Microseconds / 2) / 30).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3450" y="1600200"/>
            <a:ext cx="44005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3450" y="2714488"/>
            <a:ext cx="44005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3450" y="3886200"/>
            <a:ext cx="44005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5257800"/>
            <a:ext cx="44005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34339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distance is in between 4 and 6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sensor 1 will detect the arrival of train and will print the status along with distance measured by the sensor.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trigger pin is cleared, and the  process is repeated under while loop.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905000"/>
            <a:ext cx="490510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0703" y="4106862"/>
            <a:ext cx="48768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83" y="152400"/>
            <a:ext cx="8229600" cy="114299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14299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obstacle is from 4 cm to 6 cm, then sensor 1 will detect the arrival of train and similarly for sensor 2 will detect departure of train if the distance is between 4 cm to 6 cm.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900" y="2514600"/>
            <a:ext cx="82169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457471"/>
            <a:ext cx="8178799" cy="471949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Component101. (2018, July 9).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https://components101.com/microcontrollers/beaglebone-black-pinout-datasheet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HC-SR04 Ultrasonic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(2017, September 18). Retrieved from Component101: 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https://components101.com/ultrasonic-sensor-working-pinout-datasheet#:~:text=Trigger%20pin%20is%20an%20Input,measurement%20by%20sending%20US%20wave.&amp;text=This%20pin%20goes%20high%20for,return%20back%20to%20the%20sensor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shabaz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(2019, August 14).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(BBB) and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PocketBeagle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I/O (GPIO), SPI and I2C Library for C – 2019 Edition.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Element14: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https://www.element14.com/community/community/designcenter/single-board-computers/next-genbeaglebone/blog/2019/08/15/beaglebone-black-bbb-io-gpio-spi-and-i2c-library-for-c-2019-edition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Shabaz123. (n.d.).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shabaz123/iobb.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github.com: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https://github.com/shabaz123/iobb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HC-SR04 Ultrasonic Distance Sensor Module.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(n.d.). Retrieved from Banana Robotics: bananarobotics.com/shop/HC-SR04-Ultrasonic-Distance-Sensor#:~:text=To%20measure%20the%20distance%20the,a%20surface%20and%20returns%20back.       </a:t>
            </a:r>
          </a:p>
          <a:p>
            <a:pPr>
              <a:lnSpc>
                <a:spcPct val="9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1580-469F-4986-8FCB-B391CCC2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9098"/>
            <a:ext cx="7886700" cy="1201590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based Automatic Railway Gate Controller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DC06FFE-8990-4522-BA46-7F1422B4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083" t="20625" r="21083" b="9375"/>
          <a:stretch>
            <a:fillRect/>
          </a:stretch>
        </p:blipFill>
        <p:spPr>
          <a:xfrm>
            <a:off x="534286" y="1658679"/>
            <a:ext cx="7886700" cy="4970721"/>
          </a:xfrm>
        </p:spPr>
      </p:pic>
    </p:spTree>
    <p:extLst>
      <p:ext uri="{BB962C8B-B14F-4D97-AF65-F5344CB8AC3E}">
        <p14:creationId xmlns:p14="http://schemas.microsoft.com/office/powerpoint/2010/main" val="172671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Ultrasonic Sensors in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82981"/>
            <a:ext cx="7446383" cy="439398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Ultrasonic Sensors are used to detect Arrival and Departure of the Train.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ultrasonic sensors are placed at left and right side of the railway gate. The distance between the two sensors is dependent on the length of the train.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 work on 5v supply from BBB.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ultrasonic sensors are interfaced with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over GPIO pins.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724400" cy="498316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controls the following functioning of the Project based on data sensed from Ultrasonic Sensors: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if the sensor 1 detects the arrival of the train, BBB starts the motor with the help of motor driver in order to close the gate.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gate remains closed as long as the train crossing the road.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train crosses the gate and reaches second sensor, it detects the train and the BBB will open the gate.</a:t>
            </a: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54124"/>
            <a:ext cx="44958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3450" y="3791236"/>
            <a:ext cx="44005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73" y="1940815"/>
            <a:ext cx="8178799" cy="4393982"/>
          </a:xfrm>
        </p:spPr>
        <p:txBody>
          <a:bodyPr>
            <a:normAutofit/>
          </a:bodyPr>
          <a:lstStyle/>
          <a:p>
            <a:pPr marL="742950" lvl="2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when the Sensor 1 detects the arrival of train,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will update the status of the LCD and “Train Arrived” status will be shown on the LCD.</a:t>
            </a:r>
          </a:p>
          <a:p>
            <a:pPr marL="742950" lvl="2" indent="-342900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 2 detects the departure of the train, then BBB will update the status of the LCD and “Train Departed” will be shown on the LCD.</a:t>
            </a:r>
          </a:p>
          <a:p>
            <a:pPr marL="742950" lvl="2" indent="-342900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Third, as per data sensed from both sensors, BBB will update data on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record of higher authorities.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Description of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419600" cy="510540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powers the sensor, typically with +5V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pin is an Input pin. This pin is kept high for 10us to initialize measurement by sending US wave.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Echo pin is an Output pin. This pin goes high for a period which will be equal to the time taken for the US wave to return to the sensor.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is connected to the Ground of the BBB.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828800"/>
            <a:ext cx="41148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4924"/>
            <a:ext cx="39624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Wires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DC4755-9FEB-476B-B733-B183F4CC1614}"/>
              </a:ext>
            </a:extLst>
          </p:cNvPr>
          <p:cNvSpPr txBox="1">
            <a:spLocks/>
          </p:cNvSpPr>
          <p:nvPr/>
        </p:nvSpPr>
        <p:spPr>
          <a:xfrm>
            <a:off x="4572000" y="1828799"/>
            <a:ext cx="434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Debian OS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Operating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 Editor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GCC compiler to run code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 for Writing code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Arial" pitchFamily="34" charset="0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diagram of Beagle bone Black with Ultrasonic Sensors</a:t>
            </a:r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1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1646</Words>
  <Application>Microsoft Office PowerPoint</Application>
  <PresentationFormat>On-screen Show (4:3)</PresentationFormat>
  <Paragraphs>156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Wingdings</vt:lpstr>
      <vt:lpstr>Office Theme</vt:lpstr>
      <vt:lpstr>Group # 1  INTERFACING  ULTRASONIC SENSORS  WITH  BEAGLEBONE BLACK </vt:lpstr>
      <vt:lpstr>LIST OF CONTENTS</vt:lpstr>
      <vt:lpstr>IoT based Automatic Railway Gate Controller </vt:lpstr>
      <vt:lpstr>Use of Ultrasonic Sensors in the Project</vt:lpstr>
      <vt:lpstr>Continue..</vt:lpstr>
      <vt:lpstr>Continue…</vt:lpstr>
      <vt:lpstr>Pin Description of Ultrasonic Sensor</vt:lpstr>
      <vt:lpstr>Hardware and software requirements </vt:lpstr>
      <vt:lpstr>Connection diagram of Beagle bone Black with Ultrasonic Sensors</vt:lpstr>
      <vt:lpstr>Description of Connections</vt:lpstr>
      <vt:lpstr>Circuit Connection of BBB With Ultrasonic Sensors</vt:lpstr>
      <vt:lpstr>Downloading And Installing Iobb Library</vt:lpstr>
      <vt:lpstr>Continue...</vt:lpstr>
      <vt:lpstr>Continue...</vt:lpstr>
      <vt:lpstr>Continue...</vt:lpstr>
      <vt:lpstr>Continue..</vt:lpstr>
      <vt:lpstr>Accessing GPIO pins of BBB using IOBB Library in the code</vt:lpstr>
      <vt:lpstr>Eclipse IDE for writing code</vt:lpstr>
      <vt:lpstr>Overview of the code</vt:lpstr>
      <vt:lpstr>Continue..</vt:lpstr>
      <vt:lpstr>Continue..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# 1  INTERFACING  ULTRASONIC SENSORS  WITH  BEAGLEBONE BLACK</dc:title>
  <dc:creator>ramneet kaur</dc:creator>
  <cp:lastModifiedBy>ramneet kaur</cp:lastModifiedBy>
  <cp:revision>2</cp:revision>
  <dcterms:created xsi:type="dcterms:W3CDTF">2020-11-10T08:51:55Z</dcterms:created>
  <dcterms:modified xsi:type="dcterms:W3CDTF">2020-11-10T09:06:18Z</dcterms:modified>
</cp:coreProperties>
</file>